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76" r:id="rId10"/>
    <p:sldId id="277" r:id="rId11"/>
    <p:sldId id="269" r:id="rId12"/>
    <p:sldId id="278" r:id="rId13"/>
    <p:sldId id="279" r:id="rId14"/>
    <p:sldId id="267" r:id="rId15"/>
    <p:sldId id="266" r:id="rId16"/>
    <p:sldId id="271" r:id="rId17"/>
    <p:sldId id="274" r:id="rId18"/>
    <p:sldId id="275" r:id="rId19"/>
  </p:sldIdLst>
  <p:sldSz cx="14630400" cy="8229600"/>
  <p:notesSz cx="8229600" cy="14630400"/>
  <p:embeddedFontLst>
    <p:embeddedFont>
      <p:font typeface="Inter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4B81CF-2F7A-4016-9029-C975EA2C9DD8}" v="7" dt="2026-02-15T16:17:15.896"/>
    <p1510:client id="{EDDEA9D8-8936-47EC-A219-F6097630CDEB}" v="7" dt="2026-02-15T16:04:55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 Pawar" userId="b6099ba233bec3a9" providerId="LiveId" clId="{EB3F8AB4-FFFC-4972-A22B-DB26F9F1AAC1}"/>
    <pc:docChg chg="undo redo custSel addSld delSld modSld sldOrd">
      <pc:chgData name="Krishna Pawar" userId="b6099ba233bec3a9" providerId="LiveId" clId="{EB3F8AB4-FFFC-4972-A22B-DB26F9F1AAC1}" dt="2026-02-15T16:34:13.376" v="856" actId="255"/>
      <pc:docMkLst>
        <pc:docMk/>
      </pc:docMkLst>
      <pc:sldChg chg="modSp mod">
        <pc:chgData name="Krishna Pawar" userId="b6099ba233bec3a9" providerId="LiveId" clId="{EB3F8AB4-FFFC-4972-A22B-DB26F9F1AAC1}" dt="2026-02-14T14:29:48.245" v="204" actId="1076"/>
        <pc:sldMkLst>
          <pc:docMk/>
          <pc:sldMk cId="0" sldId="256"/>
        </pc:sldMkLst>
        <pc:spChg chg="mod">
          <ac:chgData name="Krishna Pawar" userId="b6099ba233bec3a9" providerId="LiveId" clId="{EB3F8AB4-FFFC-4972-A22B-DB26F9F1AAC1}" dt="2026-02-14T14:29:18.352" v="203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Krishna Pawar" userId="b6099ba233bec3a9" providerId="LiveId" clId="{EB3F8AB4-FFFC-4972-A22B-DB26F9F1AAC1}" dt="2026-02-14T14:29:48.245" v="204" actId="1076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Krishna Pawar" userId="b6099ba233bec3a9" providerId="LiveId" clId="{EB3F8AB4-FFFC-4972-A22B-DB26F9F1AAC1}" dt="2026-02-15T16:19:10.238" v="829" actId="20577"/>
        <pc:sldMkLst>
          <pc:docMk/>
          <pc:sldMk cId="0" sldId="257"/>
        </pc:sldMkLst>
        <pc:spChg chg="mod">
          <ac:chgData name="Krishna Pawar" userId="b6099ba233bec3a9" providerId="LiveId" clId="{EB3F8AB4-FFFC-4972-A22B-DB26F9F1AAC1}" dt="2026-02-14T14:43:47.609" v="254" actId="1076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Krishna Pawar" userId="b6099ba233bec3a9" providerId="LiveId" clId="{EB3F8AB4-FFFC-4972-A22B-DB26F9F1AAC1}" dt="2026-02-14T14:19:14.142" v="168" actId="478"/>
          <ac:spMkLst>
            <pc:docMk/>
            <pc:sldMk cId="0" sldId="257"/>
            <ac:spMk id="4" creationId="{00000000-0000-0000-0000-000000000000}"/>
          </ac:spMkLst>
        </pc:spChg>
        <pc:spChg chg="del mod">
          <ac:chgData name="Krishna Pawar" userId="b6099ba233bec3a9" providerId="LiveId" clId="{EB3F8AB4-FFFC-4972-A22B-DB26F9F1AAC1}" dt="2026-02-14T14:19:09.628" v="167" actId="478"/>
          <ac:spMkLst>
            <pc:docMk/>
            <pc:sldMk cId="0" sldId="257"/>
            <ac:spMk id="5" creationId="{00000000-0000-0000-0000-000000000000}"/>
          </ac:spMkLst>
        </pc:spChg>
        <pc:spChg chg="del">
          <ac:chgData name="Krishna Pawar" userId="b6099ba233bec3a9" providerId="LiveId" clId="{EB3F8AB4-FFFC-4972-A22B-DB26F9F1AAC1}" dt="2026-02-14T14:18:21.772" v="16" actId="478"/>
          <ac:spMkLst>
            <pc:docMk/>
            <pc:sldMk cId="0" sldId="257"/>
            <ac:spMk id="6" creationId="{00000000-0000-0000-0000-000000000000}"/>
          </ac:spMkLst>
        </pc:spChg>
        <pc:spChg chg="add mod">
          <ac:chgData name="Krishna Pawar" userId="b6099ba233bec3a9" providerId="LiveId" clId="{EB3F8AB4-FFFC-4972-A22B-DB26F9F1AAC1}" dt="2026-02-15T16:19:10.238" v="829" actId="20577"/>
          <ac:spMkLst>
            <pc:docMk/>
            <pc:sldMk cId="0" sldId="257"/>
            <ac:spMk id="7" creationId="{0443103C-290D-3F62-3656-47A65E8B64D5}"/>
          </ac:spMkLst>
        </pc:spChg>
        <pc:spChg chg="add mod">
          <ac:chgData name="Krishna Pawar" userId="b6099ba233bec3a9" providerId="LiveId" clId="{EB3F8AB4-FFFC-4972-A22B-DB26F9F1AAC1}" dt="2026-02-14T14:37:32.720" v="230"/>
          <ac:spMkLst>
            <pc:docMk/>
            <pc:sldMk cId="0" sldId="257"/>
            <ac:spMk id="8" creationId="{373A927F-B674-7E45-C0E1-82FA63881683}"/>
          </ac:spMkLst>
        </pc:spChg>
        <pc:picChg chg="mod">
          <ac:chgData name="Krishna Pawar" userId="b6099ba233bec3a9" providerId="LiveId" clId="{EB3F8AB4-FFFC-4972-A22B-DB26F9F1AAC1}" dt="2026-02-14T14:43:51.448" v="255" actId="14100"/>
          <ac:picMkLst>
            <pc:docMk/>
            <pc:sldMk cId="0" sldId="257"/>
            <ac:picMk id="2" creationId="{00000000-0000-0000-0000-000000000000}"/>
          </ac:picMkLst>
        </pc:picChg>
      </pc:sldChg>
      <pc:sldChg chg="addSp modSp mod">
        <pc:chgData name="Krishna Pawar" userId="b6099ba233bec3a9" providerId="LiveId" clId="{EB3F8AB4-FFFC-4972-A22B-DB26F9F1AAC1}" dt="2026-02-14T14:44:04.873" v="256" actId="1076"/>
        <pc:sldMkLst>
          <pc:docMk/>
          <pc:sldMk cId="0" sldId="258"/>
        </pc:sldMkLst>
        <pc:spChg chg="mod">
          <ac:chgData name="Krishna Pawar" userId="b6099ba233bec3a9" providerId="LiveId" clId="{EB3F8AB4-FFFC-4972-A22B-DB26F9F1AAC1}" dt="2026-02-14T14:44:04.873" v="256" actId="1076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Krishna Pawar" userId="b6099ba233bec3a9" providerId="LiveId" clId="{EB3F8AB4-FFFC-4972-A22B-DB26F9F1AAC1}" dt="2026-02-14T14:37:40.854" v="231"/>
          <ac:spMkLst>
            <pc:docMk/>
            <pc:sldMk cId="0" sldId="258"/>
            <ac:spMk id="15" creationId="{B5EE4430-2466-3B07-074A-05D1E7AFDD33}"/>
          </ac:spMkLst>
        </pc:spChg>
      </pc:sldChg>
      <pc:sldChg chg="addSp modSp mod">
        <pc:chgData name="Krishna Pawar" userId="b6099ba233bec3a9" providerId="LiveId" clId="{EB3F8AB4-FFFC-4972-A22B-DB26F9F1AAC1}" dt="2026-02-14T14:45:05.869" v="259" actId="255"/>
        <pc:sldMkLst>
          <pc:docMk/>
          <pc:sldMk cId="0" sldId="259"/>
        </pc:sldMkLst>
        <pc:spChg chg="mod">
          <ac:chgData name="Krishna Pawar" userId="b6099ba233bec3a9" providerId="LiveId" clId="{EB3F8AB4-FFFC-4972-A22B-DB26F9F1AAC1}" dt="2026-02-14T14:44:41.595" v="257" actId="255"/>
          <ac:spMkLst>
            <pc:docMk/>
            <pc:sldMk cId="0" sldId="259"/>
            <ac:spMk id="3" creationId="{00000000-0000-0000-0000-000000000000}"/>
          </ac:spMkLst>
        </pc:spChg>
        <pc:spChg chg="mod">
          <ac:chgData name="Krishna Pawar" userId="b6099ba233bec3a9" providerId="LiveId" clId="{EB3F8AB4-FFFC-4972-A22B-DB26F9F1AAC1}" dt="2026-02-14T14:45:05.869" v="259" actId="255"/>
          <ac:spMkLst>
            <pc:docMk/>
            <pc:sldMk cId="0" sldId="259"/>
            <ac:spMk id="5" creationId="{00000000-0000-0000-0000-000000000000}"/>
          </ac:spMkLst>
        </pc:spChg>
        <pc:spChg chg="add mod">
          <ac:chgData name="Krishna Pawar" userId="b6099ba233bec3a9" providerId="LiveId" clId="{EB3F8AB4-FFFC-4972-A22B-DB26F9F1AAC1}" dt="2026-02-14T14:37:45.847" v="232"/>
          <ac:spMkLst>
            <pc:docMk/>
            <pc:sldMk cId="0" sldId="259"/>
            <ac:spMk id="30" creationId="{B6F69CDF-5955-2C17-C35C-29D3167E5CFD}"/>
          </ac:spMkLst>
        </pc:spChg>
      </pc:sldChg>
      <pc:sldChg chg="addSp modSp mod">
        <pc:chgData name="Krishna Pawar" userId="b6099ba233bec3a9" providerId="LiveId" clId="{EB3F8AB4-FFFC-4972-A22B-DB26F9F1AAC1}" dt="2026-02-14T14:41:13.928" v="253" actId="1076"/>
        <pc:sldMkLst>
          <pc:docMk/>
          <pc:sldMk cId="0" sldId="260"/>
        </pc:sldMkLst>
        <pc:spChg chg="mod">
          <ac:chgData name="Krishna Pawar" userId="b6099ba233bec3a9" providerId="LiveId" clId="{EB3F8AB4-FFFC-4972-A22B-DB26F9F1AAC1}" dt="2026-02-14T14:41:13.928" v="253" actId="1076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Krishna Pawar" userId="b6099ba233bec3a9" providerId="LiveId" clId="{EB3F8AB4-FFFC-4972-A22B-DB26F9F1AAC1}" dt="2026-02-14T14:37:50.698" v="233"/>
          <ac:spMkLst>
            <pc:docMk/>
            <pc:sldMk cId="0" sldId="260"/>
            <ac:spMk id="15" creationId="{B89D44D7-A234-B863-6291-288F2029F470}"/>
          </ac:spMkLst>
        </pc:spChg>
      </pc:sldChg>
      <pc:sldChg chg="addSp modSp">
        <pc:chgData name="Krishna Pawar" userId="b6099ba233bec3a9" providerId="LiveId" clId="{EB3F8AB4-FFFC-4972-A22B-DB26F9F1AAC1}" dt="2026-02-14T14:37:55.319" v="234"/>
        <pc:sldMkLst>
          <pc:docMk/>
          <pc:sldMk cId="0" sldId="261"/>
        </pc:sldMkLst>
        <pc:spChg chg="add mod">
          <ac:chgData name="Krishna Pawar" userId="b6099ba233bec3a9" providerId="LiveId" clId="{EB3F8AB4-FFFC-4972-A22B-DB26F9F1AAC1}" dt="2026-02-14T14:37:55.319" v="234"/>
          <ac:spMkLst>
            <pc:docMk/>
            <pc:sldMk cId="0" sldId="261"/>
            <ac:spMk id="8" creationId="{9F72D764-59DD-9248-145B-FC12C3331F9D}"/>
          </ac:spMkLst>
        </pc:spChg>
      </pc:sldChg>
      <pc:sldChg chg="addSp delSp modSp mod">
        <pc:chgData name="Krishna Pawar" userId="b6099ba233bec3a9" providerId="LiveId" clId="{EB3F8AB4-FFFC-4972-A22B-DB26F9F1AAC1}" dt="2026-02-14T14:37:58.967" v="235"/>
        <pc:sldMkLst>
          <pc:docMk/>
          <pc:sldMk cId="0" sldId="262"/>
        </pc:sldMkLst>
        <pc:spChg chg="del">
          <ac:chgData name="Krishna Pawar" userId="b6099ba233bec3a9" providerId="LiveId" clId="{EB3F8AB4-FFFC-4972-A22B-DB26F9F1AAC1}" dt="2026-02-14T14:07:17.174" v="2" actId="478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Krishna Pawar" userId="b6099ba233bec3a9" providerId="LiveId" clId="{EB3F8AB4-FFFC-4972-A22B-DB26F9F1AAC1}" dt="2026-02-14T14:07:24.137" v="3" actId="478"/>
          <ac:spMkLst>
            <pc:docMk/>
            <pc:sldMk cId="0" sldId="262"/>
            <ac:spMk id="4" creationId="{00000000-0000-0000-0000-000000000000}"/>
          </ac:spMkLst>
        </pc:spChg>
        <pc:spChg chg="mod">
          <ac:chgData name="Krishna Pawar" userId="b6099ba233bec3a9" providerId="LiveId" clId="{EB3F8AB4-FFFC-4972-A22B-DB26F9F1AAC1}" dt="2026-02-14T14:07:34.985" v="5" actId="1076"/>
          <ac:spMkLst>
            <pc:docMk/>
            <pc:sldMk cId="0" sldId="262"/>
            <ac:spMk id="5" creationId="{00000000-0000-0000-0000-000000000000}"/>
          </ac:spMkLst>
        </pc:spChg>
        <pc:spChg chg="add mod">
          <ac:chgData name="Krishna Pawar" userId="b6099ba233bec3a9" providerId="LiveId" clId="{EB3F8AB4-FFFC-4972-A22B-DB26F9F1AAC1}" dt="2026-02-14T14:37:58.967" v="235"/>
          <ac:spMkLst>
            <pc:docMk/>
            <pc:sldMk cId="0" sldId="262"/>
            <ac:spMk id="26" creationId="{32EE683A-8FEF-326A-9841-771A7809C45A}"/>
          </ac:spMkLst>
        </pc:spChg>
        <pc:picChg chg="del">
          <ac:chgData name="Krishna Pawar" userId="b6099ba233bec3a9" providerId="LiveId" clId="{EB3F8AB4-FFFC-4972-A22B-DB26F9F1AAC1}" dt="2026-02-14T14:07:27.491" v="4" actId="478"/>
          <ac:picMkLst>
            <pc:docMk/>
            <pc:sldMk cId="0" sldId="262"/>
            <ac:picMk id="3" creationId="{00000000-0000-0000-0000-000000000000}"/>
          </ac:picMkLst>
        </pc:picChg>
      </pc:sldChg>
      <pc:sldChg chg="addSp modSp add del">
        <pc:chgData name="Krishna Pawar" userId="b6099ba233bec3a9" providerId="LiveId" clId="{EB3F8AB4-FFFC-4972-A22B-DB26F9F1AAC1}" dt="2026-02-15T16:09:25.552" v="452" actId="2696"/>
        <pc:sldMkLst>
          <pc:docMk/>
          <pc:sldMk cId="0" sldId="263"/>
        </pc:sldMkLst>
        <pc:spChg chg="add mod">
          <ac:chgData name="Krishna Pawar" userId="b6099ba233bec3a9" providerId="LiveId" clId="{EB3F8AB4-FFFC-4972-A22B-DB26F9F1AAC1}" dt="2026-02-14T14:38:03.076" v="236"/>
          <ac:spMkLst>
            <pc:docMk/>
            <pc:sldMk cId="0" sldId="263"/>
            <ac:spMk id="16" creationId="{922A485F-315D-1318-F20C-A8765D540108}"/>
          </ac:spMkLst>
        </pc:spChg>
      </pc:sldChg>
      <pc:sldChg chg="addSp modSp add del">
        <pc:chgData name="Krishna Pawar" userId="b6099ba233bec3a9" providerId="LiveId" clId="{EB3F8AB4-FFFC-4972-A22B-DB26F9F1AAC1}" dt="2026-02-15T16:09:31.583" v="453" actId="2696"/>
        <pc:sldMkLst>
          <pc:docMk/>
          <pc:sldMk cId="0" sldId="264"/>
        </pc:sldMkLst>
        <pc:spChg chg="add mod">
          <ac:chgData name="Krishna Pawar" userId="b6099ba233bec3a9" providerId="LiveId" clId="{EB3F8AB4-FFFC-4972-A22B-DB26F9F1AAC1}" dt="2026-02-14T14:38:07.441" v="237"/>
          <ac:spMkLst>
            <pc:docMk/>
            <pc:sldMk cId="0" sldId="264"/>
            <ac:spMk id="25" creationId="{3E715322-90F1-F557-88AB-8D71C4A3D669}"/>
          </ac:spMkLst>
        </pc:spChg>
      </pc:sldChg>
      <pc:sldChg chg="modSp del mod">
        <pc:chgData name="Krishna Pawar" userId="b6099ba233bec3a9" providerId="LiveId" clId="{EB3F8AB4-FFFC-4972-A22B-DB26F9F1AAC1}" dt="2026-02-15T16:31:46.584" v="846" actId="2696"/>
        <pc:sldMkLst>
          <pc:docMk/>
          <pc:sldMk cId="0" sldId="265"/>
        </pc:sldMkLst>
        <pc:spChg chg="mod">
          <ac:chgData name="Krishna Pawar" userId="b6099ba233bec3a9" providerId="LiveId" clId="{EB3F8AB4-FFFC-4972-A22B-DB26F9F1AAC1}" dt="2026-02-14T14:30:31.586" v="206" actId="1076"/>
          <ac:spMkLst>
            <pc:docMk/>
            <pc:sldMk cId="0" sldId="265"/>
            <ac:spMk id="3" creationId="{00000000-0000-0000-0000-000000000000}"/>
          </ac:spMkLst>
        </pc:spChg>
      </pc:sldChg>
      <pc:sldChg chg="addSp modSp mod ord">
        <pc:chgData name="Krishna Pawar" userId="b6099ba233bec3a9" providerId="LiveId" clId="{EB3F8AB4-FFFC-4972-A22B-DB26F9F1AAC1}" dt="2026-02-15T16:09:43.525" v="455"/>
        <pc:sldMkLst>
          <pc:docMk/>
          <pc:sldMk cId="0" sldId="266"/>
        </pc:sldMkLst>
        <pc:spChg chg="mod">
          <ac:chgData name="Krishna Pawar" userId="b6099ba233bec3a9" providerId="LiveId" clId="{EB3F8AB4-FFFC-4972-A22B-DB26F9F1AAC1}" dt="2026-02-14T14:10:21.185" v="15" actId="1076"/>
          <ac:spMkLst>
            <pc:docMk/>
            <pc:sldMk cId="0" sldId="266"/>
            <ac:spMk id="2" creationId="{00000000-0000-0000-0000-000000000000}"/>
          </ac:spMkLst>
        </pc:spChg>
        <pc:spChg chg="add mod">
          <ac:chgData name="Krishna Pawar" userId="b6099ba233bec3a9" providerId="LiveId" clId="{EB3F8AB4-FFFC-4972-A22B-DB26F9F1AAC1}" dt="2026-02-14T14:38:13.982" v="238"/>
          <ac:spMkLst>
            <pc:docMk/>
            <pc:sldMk cId="0" sldId="266"/>
            <ac:spMk id="16" creationId="{ACC6AC13-B764-E85F-5BEA-14CCEA836A93}"/>
          </ac:spMkLst>
        </pc:spChg>
      </pc:sldChg>
      <pc:sldChg chg="addSp delSp modSp mod">
        <pc:chgData name="Krishna Pawar" userId="b6099ba233bec3a9" providerId="LiveId" clId="{EB3F8AB4-FFFC-4972-A22B-DB26F9F1AAC1}" dt="2026-02-15T16:34:13.376" v="856" actId="255"/>
        <pc:sldMkLst>
          <pc:docMk/>
          <pc:sldMk cId="0" sldId="267"/>
        </pc:sldMkLst>
        <pc:spChg chg="mod">
          <ac:chgData name="Krishna Pawar" userId="b6099ba233bec3a9" providerId="LiveId" clId="{EB3F8AB4-FFFC-4972-A22B-DB26F9F1AAC1}" dt="2026-02-15T16:34:13.376" v="856" actId="255"/>
          <ac:spMkLst>
            <pc:docMk/>
            <pc:sldMk cId="0" sldId="267"/>
            <ac:spMk id="3" creationId="{00000000-0000-0000-0000-000000000000}"/>
          </ac:spMkLst>
        </pc:spChg>
        <pc:spChg chg="mod">
          <ac:chgData name="Krishna Pawar" userId="b6099ba233bec3a9" providerId="LiveId" clId="{EB3F8AB4-FFFC-4972-A22B-DB26F9F1AAC1}" dt="2026-02-14T14:46:17.054" v="275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Krishna Pawar" userId="b6099ba233bec3a9" providerId="LiveId" clId="{EB3F8AB4-FFFC-4972-A22B-DB26F9F1AAC1}" dt="2026-02-14T14:46:56.790" v="295" actId="255"/>
          <ac:spMkLst>
            <pc:docMk/>
            <pc:sldMk cId="0" sldId="267"/>
            <ac:spMk id="5" creationId="{00000000-0000-0000-0000-000000000000}"/>
          </ac:spMkLst>
        </pc:spChg>
        <pc:spChg chg="mod">
          <ac:chgData name="Krishna Pawar" userId="b6099ba233bec3a9" providerId="LiveId" clId="{EB3F8AB4-FFFC-4972-A22B-DB26F9F1AAC1}" dt="2026-02-14T14:47:03.642" v="296" actId="1076"/>
          <ac:spMkLst>
            <pc:docMk/>
            <pc:sldMk cId="0" sldId="267"/>
            <ac:spMk id="6" creationId="{00000000-0000-0000-0000-000000000000}"/>
          </ac:spMkLst>
        </pc:spChg>
        <pc:spChg chg="mod">
          <ac:chgData name="Krishna Pawar" userId="b6099ba233bec3a9" providerId="LiveId" clId="{EB3F8AB4-FFFC-4972-A22B-DB26F9F1AAC1}" dt="2026-02-14T14:47:20.212" v="299" actId="113"/>
          <ac:spMkLst>
            <pc:docMk/>
            <pc:sldMk cId="0" sldId="267"/>
            <ac:spMk id="7" creationId="{00000000-0000-0000-0000-000000000000}"/>
          </ac:spMkLst>
        </pc:spChg>
        <pc:spChg chg="mod">
          <ac:chgData name="Krishna Pawar" userId="b6099ba233bec3a9" providerId="LiveId" clId="{EB3F8AB4-FFFC-4972-A22B-DB26F9F1AAC1}" dt="2026-02-14T14:47:25.014" v="300" actId="1076"/>
          <ac:spMkLst>
            <pc:docMk/>
            <pc:sldMk cId="0" sldId="267"/>
            <ac:spMk id="8" creationId="{00000000-0000-0000-0000-000000000000}"/>
          </ac:spMkLst>
        </pc:spChg>
        <pc:spChg chg="add del">
          <ac:chgData name="Krishna Pawar" userId="b6099ba233bec3a9" providerId="LiveId" clId="{EB3F8AB4-FFFC-4972-A22B-DB26F9F1AAC1}" dt="2026-02-14T14:33:07.949" v="210" actId="478"/>
          <ac:spMkLst>
            <pc:docMk/>
            <pc:sldMk cId="0" sldId="267"/>
            <ac:spMk id="11" creationId="{EA468B7C-8A37-0ACD-1434-0E9F03904939}"/>
          </ac:spMkLst>
        </pc:spChg>
        <pc:spChg chg="add mod">
          <ac:chgData name="Krishna Pawar" userId="b6099ba233bec3a9" providerId="LiveId" clId="{EB3F8AB4-FFFC-4972-A22B-DB26F9F1AAC1}" dt="2026-02-14T14:38:18.119" v="239"/>
          <ac:spMkLst>
            <pc:docMk/>
            <pc:sldMk cId="0" sldId="267"/>
            <ac:spMk id="14" creationId="{9C216667-0B21-2E40-339E-EC09696409DF}"/>
          </ac:spMkLst>
        </pc:spChg>
        <pc:picChg chg="del">
          <ac:chgData name="Krishna Pawar" userId="b6099ba233bec3a9" providerId="LiveId" clId="{EB3F8AB4-FFFC-4972-A22B-DB26F9F1AAC1}" dt="2026-02-14T14:08:35.112" v="7" actId="478"/>
          <ac:picMkLst>
            <pc:docMk/>
            <pc:sldMk cId="0" sldId="267"/>
            <ac:picMk id="2" creationId="{00000000-0000-0000-0000-000000000000}"/>
          </ac:picMkLst>
        </pc:picChg>
        <pc:picChg chg="add del mod">
          <ac:chgData name="Krishna Pawar" userId="b6099ba233bec3a9" providerId="LiveId" clId="{EB3F8AB4-FFFC-4972-A22B-DB26F9F1AAC1}" dt="2026-02-14T14:34:40.480" v="215" actId="478"/>
          <ac:picMkLst>
            <pc:docMk/>
            <pc:sldMk cId="0" sldId="267"/>
            <ac:picMk id="10" creationId="{F0CC9C20-16CF-0323-A66A-BF0F9C0EA299}"/>
          </ac:picMkLst>
        </pc:picChg>
        <pc:picChg chg="add mod">
          <ac:chgData name="Krishna Pawar" userId="b6099ba233bec3a9" providerId="LiveId" clId="{EB3F8AB4-FFFC-4972-A22B-DB26F9F1AAC1}" dt="2026-02-15T16:08:27.763" v="451" actId="1076"/>
          <ac:picMkLst>
            <pc:docMk/>
            <pc:sldMk cId="0" sldId="267"/>
            <ac:picMk id="13" creationId="{20C1C439-1E30-21E8-CDBB-AE519021E304}"/>
          </ac:picMkLst>
        </pc:picChg>
      </pc:sldChg>
      <pc:sldChg chg="addSp modSp del">
        <pc:chgData name="Krishna Pawar" userId="b6099ba233bec3a9" providerId="LiveId" clId="{EB3F8AB4-FFFC-4972-A22B-DB26F9F1AAC1}" dt="2026-02-15T16:04:12.920" v="420" actId="2696"/>
        <pc:sldMkLst>
          <pc:docMk/>
          <pc:sldMk cId="0" sldId="268"/>
        </pc:sldMkLst>
        <pc:spChg chg="add mod">
          <ac:chgData name="Krishna Pawar" userId="b6099ba233bec3a9" providerId="LiveId" clId="{EB3F8AB4-FFFC-4972-A22B-DB26F9F1AAC1}" dt="2026-02-14T14:38:21.970" v="240"/>
          <ac:spMkLst>
            <pc:docMk/>
            <pc:sldMk cId="0" sldId="268"/>
            <ac:spMk id="19" creationId="{0E2DB7B4-396D-04B8-9729-062DD3126E18}"/>
          </ac:spMkLst>
        </pc:spChg>
      </pc:sldChg>
      <pc:sldChg chg="addSp delSp modSp mod ord">
        <pc:chgData name="Krishna Pawar" userId="b6099ba233bec3a9" providerId="LiveId" clId="{EB3F8AB4-FFFC-4972-A22B-DB26F9F1AAC1}" dt="2026-02-15T16:33:46.443" v="853" actId="255"/>
        <pc:sldMkLst>
          <pc:docMk/>
          <pc:sldMk cId="0" sldId="269"/>
        </pc:sldMkLst>
        <pc:spChg chg="add mod">
          <ac:chgData name="Krishna Pawar" userId="b6099ba233bec3a9" providerId="LiveId" clId="{EB3F8AB4-FFFC-4972-A22B-DB26F9F1AAC1}" dt="2026-02-14T14:38:26.133" v="241"/>
          <ac:spMkLst>
            <pc:docMk/>
            <pc:sldMk cId="0" sldId="269"/>
            <ac:spMk id="5" creationId="{8B156F08-8E4D-F6AB-6BEF-BE86AF47D9AD}"/>
          </ac:spMkLst>
        </pc:spChg>
        <pc:spChg chg="add mod">
          <ac:chgData name="Krishna Pawar" userId="b6099ba233bec3a9" providerId="LiveId" clId="{EB3F8AB4-FFFC-4972-A22B-DB26F9F1AAC1}" dt="2026-02-15T16:33:46.443" v="853" actId="255"/>
          <ac:spMkLst>
            <pc:docMk/>
            <pc:sldMk cId="0" sldId="269"/>
            <ac:spMk id="7" creationId="{FD7E2CE1-A76A-6562-A629-8CD43BA96C1C}"/>
          </ac:spMkLst>
        </pc:spChg>
        <pc:picChg chg="add del mod">
          <ac:chgData name="Krishna Pawar" userId="b6099ba233bec3a9" providerId="LiveId" clId="{EB3F8AB4-FFFC-4972-A22B-DB26F9F1AAC1}" dt="2026-02-15T15:48:00.823" v="392" actId="478"/>
          <ac:picMkLst>
            <pc:docMk/>
            <pc:sldMk cId="0" sldId="269"/>
            <ac:picMk id="4" creationId="{638C64B5-7332-6A7D-91CE-F2A3E27B3554}"/>
          </ac:picMkLst>
        </pc:picChg>
        <pc:picChg chg="add mod">
          <ac:chgData name="Krishna Pawar" userId="b6099ba233bec3a9" providerId="LiveId" clId="{EB3F8AB4-FFFC-4972-A22B-DB26F9F1AAC1}" dt="2026-02-15T16:04:19.455" v="421" actId="14100"/>
          <ac:picMkLst>
            <pc:docMk/>
            <pc:sldMk cId="0" sldId="269"/>
            <ac:picMk id="6" creationId="{D659C511-3DCE-2C50-5D91-E79BEDDC6CF6}"/>
          </ac:picMkLst>
        </pc:picChg>
      </pc:sldChg>
      <pc:sldChg chg="addSp modSp del">
        <pc:chgData name="Krishna Pawar" userId="b6099ba233bec3a9" providerId="LiveId" clId="{EB3F8AB4-FFFC-4972-A22B-DB26F9F1AAC1}" dt="2026-02-15T16:10:27.112" v="457" actId="2696"/>
        <pc:sldMkLst>
          <pc:docMk/>
          <pc:sldMk cId="0" sldId="270"/>
        </pc:sldMkLst>
        <pc:spChg chg="add mod">
          <ac:chgData name="Krishna Pawar" userId="b6099ba233bec3a9" providerId="LiveId" clId="{EB3F8AB4-FFFC-4972-A22B-DB26F9F1AAC1}" dt="2026-02-14T14:38:30.568" v="242"/>
          <ac:spMkLst>
            <pc:docMk/>
            <pc:sldMk cId="0" sldId="270"/>
            <ac:spMk id="29" creationId="{46CDFC89-794C-3B12-5225-F5B833D4C0C2}"/>
          </ac:spMkLst>
        </pc:spChg>
      </pc:sldChg>
      <pc:sldChg chg="addSp modSp">
        <pc:chgData name="Krishna Pawar" userId="b6099ba233bec3a9" providerId="LiveId" clId="{EB3F8AB4-FFFC-4972-A22B-DB26F9F1AAC1}" dt="2026-02-14T14:38:36.785" v="243"/>
        <pc:sldMkLst>
          <pc:docMk/>
          <pc:sldMk cId="0" sldId="271"/>
        </pc:sldMkLst>
        <pc:spChg chg="add mod">
          <ac:chgData name="Krishna Pawar" userId="b6099ba233bec3a9" providerId="LiveId" clId="{EB3F8AB4-FFFC-4972-A22B-DB26F9F1AAC1}" dt="2026-02-14T14:38:36.785" v="243"/>
          <ac:spMkLst>
            <pc:docMk/>
            <pc:sldMk cId="0" sldId="271"/>
            <ac:spMk id="19" creationId="{D49C9E30-A86F-D206-1F44-80C5BA6C835A}"/>
          </ac:spMkLst>
        </pc:spChg>
      </pc:sldChg>
      <pc:sldChg chg="addSp modSp del">
        <pc:chgData name="Krishna Pawar" userId="b6099ba233bec3a9" providerId="LiveId" clId="{EB3F8AB4-FFFC-4972-A22B-DB26F9F1AAC1}" dt="2026-02-15T16:10:11.825" v="456" actId="2696"/>
        <pc:sldMkLst>
          <pc:docMk/>
          <pc:sldMk cId="0" sldId="272"/>
        </pc:sldMkLst>
        <pc:spChg chg="add mod">
          <ac:chgData name="Krishna Pawar" userId="b6099ba233bec3a9" providerId="LiveId" clId="{EB3F8AB4-FFFC-4972-A22B-DB26F9F1AAC1}" dt="2026-02-14T14:38:40.733" v="244"/>
          <ac:spMkLst>
            <pc:docMk/>
            <pc:sldMk cId="0" sldId="272"/>
            <ac:spMk id="28" creationId="{3EE413D4-167C-162A-8793-E27EA9588428}"/>
          </ac:spMkLst>
        </pc:spChg>
      </pc:sldChg>
      <pc:sldChg chg="del">
        <pc:chgData name="Krishna Pawar" userId="b6099ba233bec3a9" providerId="LiveId" clId="{EB3F8AB4-FFFC-4972-A22B-DB26F9F1AAC1}" dt="2026-02-14T14:09:33.465" v="13" actId="2696"/>
        <pc:sldMkLst>
          <pc:docMk/>
          <pc:sldMk cId="0" sldId="273"/>
        </pc:sldMkLst>
      </pc:sldChg>
      <pc:sldChg chg="addSp modSp">
        <pc:chgData name="Krishna Pawar" userId="b6099ba233bec3a9" providerId="LiveId" clId="{EB3F8AB4-FFFC-4972-A22B-DB26F9F1AAC1}" dt="2026-02-14T14:38:44.497" v="245"/>
        <pc:sldMkLst>
          <pc:docMk/>
          <pc:sldMk cId="0" sldId="274"/>
        </pc:sldMkLst>
        <pc:spChg chg="add mod">
          <ac:chgData name="Krishna Pawar" userId="b6099ba233bec3a9" providerId="LiveId" clId="{EB3F8AB4-FFFC-4972-A22B-DB26F9F1AAC1}" dt="2026-02-14T14:38:44.497" v="245"/>
          <ac:spMkLst>
            <pc:docMk/>
            <pc:sldMk cId="0" sldId="274"/>
            <ac:spMk id="25" creationId="{7541D459-4381-ABFE-9388-145FEB73A239}"/>
          </ac:spMkLst>
        </pc:spChg>
      </pc:sldChg>
      <pc:sldChg chg="addSp modSp mod">
        <pc:chgData name="Krishna Pawar" userId="b6099ba233bec3a9" providerId="LiveId" clId="{EB3F8AB4-FFFC-4972-A22B-DB26F9F1AAC1}" dt="2026-02-14T14:49:05.177" v="306" actId="1076"/>
        <pc:sldMkLst>
          <pc:docMk/>
          <pc:sldMk cId="0" sldId="275"/>
        </pc:sldMkLst>
        <pc:spChg chg="mod">
          <ac:chgData name="Krishna Pawar" userId="b6099ba233bec3a9" providerId="LiveId" clId="{EB3F8AB4-FFFC-4972-A22B-DB26F9F1AAC1}" dt="2026-02-14T14:49:05.177" v="306" actId="1076"/>
          <ac:spMkLst>
            <pc:docMk/>
            <pc:sldMk cId="0" sldId="275"/>
            <ac:spMk id="2" creationId="{00000000-0000-0000-0000-000000000000}"/>
          </ac:spMkLst>
        </pc:spChg>
        <pc:spChg chg="mod">
          <ac:chgData name="Krishna Pawar" userId="b6099ba233bec3a9" providerId="LiveId" clId="{EB3F8AB4-FFFC-4972-A22B-DB26F9F1AAC1}" dt="2026-02-14T14:48:51.830" v="303" actId="1076"/>
          <ac:spMkLst>
            <pc:docMk/>
            <pc:sldMk cId="0" sldId="275"/>
            <ac:spMk id="3" creationId="{00000000-0000-0000-0000-000000000000}"/>
          </ac:spMkLst>
        </pc:spChg>
        <pc:spChg chg="add mod">
          <ac:chgData name="Krishna Pawar" userId="b6099ba233bec3a9" providerId="LiveId" clId="{EB3F8AB4-FFFC-4972-A22B-DB26F9F1AAC1}" dt="2026-02-14T14:38:48.040" v="246"/>
          <ac:spMkLst>
            <pc:docMk/>
            <pc:sldMk cId="0" sldId="275"/>
            <ac:spMk id="14" creationId="{8222E83D-D56B-D612-A14D-9CBA222A9644}"/>
          </ac:spMkLst>
        </pc:spChg>
      </pc:sldChg>
      <pc:sldChg chg="addSp delSp modSp new mod">
        <pc:chgData name="Krishna Pawar" userId="b6099ba233bec3a9" providerId="LiveId" clId="{EB3F8AB4-FFFC-4972-A22B-DB26F9F1AAC1}" dt="2026-02-15T16:33:26.464" v="851" actId="255"/>
        <pc:sldMkLst>
          <pc:docMk/>
          <pc:sldMk cId="625828732" sldId="276"/>
        </pc:sldMkLst>
        <pc:spChg chg="add del mod">
          <ac:chgData name="Krishna Pawar" userId="b6099ba233bec3a9" providerId="LiveId" clId="{EB3F8AB4-FFFC-4972-A22B-DB26F9F1AAC1}" dt="2026-02-15T15:41:07" v="310" actId="21"/>
          <ac:spMkLst>
            <pc:docMk/>
            <pc:sldMk cId="625828732" sldId="276"/>
            <ac:spMk id="2" creationId="{B97766C5-C330-640B-8DBB-E80E99208684}"/>
          </ac:spMkLst>
        </pc:spChg>
        <pc:spChg chg="add mod">
          <ac:chgData name="Krishna Pawar" userId="b6099ba233bec3a9" providerId="LiveId" clId="{EB3F8AB4-FFFC-4972-A22B-DB26F9F1AAC1}" dt="2026-02-15T16:33:26.464" v="851" actId="255"/>
          <ac:spMkLst>
            <pc:docMk/>
            <pc:sldMk cId="625828732" sldId="276"/>
            <ac:spMk id="5" creationId="{3127E469-147E-CD8B-29AA-476A5CCB9F4A}"/>
          </ac:spMkLst>
        </pc:spChg>
        <pc:picChg chg="add mod">
          <ac:chgData name="Krishna Pawar" userId="b6099ba233bec3a9" providerId="LiveId" clId="{EB3F8AB4-FFFC-4972-A22B-DB26F9F1AAC1}" dt="2026-02-15T15:43:02.342" v="370" actId="1076"/>
          <ac:picMkLst>
            <pc:docMk/>
            <pc:sldMk cId="625828732" sldId="276"/>
            <ac:picMk id="4" creationId="{18D4892F-F9AD-A914-D161-F05030E27B90}"/>
          </ac:picMkLst>
        </pc:picChg>
      </pc:sldChg>
      <pc:sldChg chg="addSp delSp modSp new mod">
        <pc:chgData name="Krishna Pawar" userId="b6099ba233bec3a9" providerId="LiveId" clId="{EB3F8AB4-FFFC-4972-A22B-DB26F9F1AAC1}" dt="2026-02-15T16:33:37.130" v="852" actId="255"/>
        <pc:sldMkLst>
          <pc:docMk/>
          <pc:sldMk cId="3043672013" sldId="277"/>
        </pc:sldMkLst>
        <pc:spChg chg="add mod">
          <ac:chgData name="Krishna Pawar" userId="b6099ba233bec3a9" providerId="LiveId" clId="{EB3F8AB4-FFFC-4972-A22B-DB26F9F1AAC1}" dt="2026-02-15T16:14:02.904" v="487"/>
          <ac:spMkLst>
            <pc:docMk/>
            <pc:sldMk cId="3043672013" sldId="277"/>
            <ac:spMk id="2" creationId="{3F4ADF88-8D5E-77E2-D218-609C8CEE1D03}"/>
          </ac:spMkLst>
        </pc:spChg>
        <pc:spChg chg="add del">
          <ac:chgData name="Krishna Pawar" userId="b6099ba233bec3a9" providerId="LiveId" clId="{EB3F8AB4-FFFC-4972-A22B-DB26F9F1AAC1}" dt="2026-02-15T15:44:58.485" v="373" actId="21"/>
          <ac:spMkLst>
            <pc:docMk/>
            <pc:sldMk cId="3043672013" sldId="277"/>
            <ac:spMk id="3" creationId="{E521410C-5528-A3AE-29CF-D7FF16609C28}"/>
          </ac:spMkLst>
        </pc:spChg>
        <pc:spChg chg="add mod">
          <ac:chgData name="Krishna Pawar" userId="b6099ba233bec3a9" providerId="LiveId" clId="{EB3F8AB4-FFFC-4972-A22B-DB26F9F1AAC1}" dt="2026-02-15T16:33:37.130" v="852" actId="255"/>
          <ac:spMkLst>
            <pc:docMk/>
            <pc:sldMk cId="3043672013" sldId="277"/>
            <ac:spMk id="4" creationId="{424A0283-A073-F545-E52F-385B68B481B6}"/>
          </ac:spMkLst>
        </pc:spChg>
        <pc:picChg chg="add mod">
          <ac:chgData name="Krishna Pawar" userId="b6099ba233bec3a9" providerId="LiveId" clId="{EB3F8AB4-FFFC-4972-A22B-DB26F9F1AAC1}" dt="2026-02-15T16:10:51.576" v="459" actId="1076"/>
          <ac:picMkLst>
            <pc:docMk/>
            <pc:sldMk cId="3043672013" sldId="277"/>
            <ac:picMk id="6" creationId="{57336495-494D-5100-CBD6-9B65EE58FC67}"/>
          </ac:picMkLst>
        </pc:picChg>
      </pc:sldChg>
      <pc:sldChg chg="addSp delSp modSp new mod ord">
        <pc:chgData name="Krishna Pawar" userId="b6099ba233bec3a9" providerId="LiveId" clId="{EB3F8AB4-FFFC-4972-A22B-DB26F9F1AAC1}" dt="2026-02-15T16:33:55.627" v="854" actId="255"/>
        <pc:sldMkLst>
          <pc:docMk/>
          <pc:sldMk cId="2191274470" sldId="278"/>
        </pc:sldMkLst>
        <pc:spChg chg="add mod">
          <ac:chgData name="Krishna Pawar" userId="b6099ba233bec3a9" providerId="LiveId" clId="{EB3F8AB4-FFFC-4972-A22B-DB26F9F1AAC1}" dt="2026-02-15T16:13:39.735" v="485"/>
          <ac:spMkLst>
            <pc:docMk/>
            <pc:sldMk cId="2191274470" sldId="278"/>
            <ac:spMk id="2" creationId="{9DE20C6D-F0B2-6593-9660-08206D21C62F}"/>
          </ac:spMkLst>
        </pc:spChg>
        <pc:spChg chg="add del">
          <ac:chgData name="Krishna Pawar" userId="b6099ba233bec3a9" providerId="LiveId" clId="{EB3F8AB4-FFFC-4972-A22B-DB26F9F1AAC1}" dt="2026-02-15T16:00:17.077" v="404" actId="478"/>
          <ac:spMkLst>
            <pc:docMk/>
            <pc:sldMk cId="2191274470" sldId="278"/>
            <ac:spMk id="5" creationId="{CA6E6B33-6728-4CF5-DEA7-E2B97B32B70A}"/>
          </ac:spMkLst>
        </pc:spChg>
        <pc:spChg chg="add mod">
          <ac:chgData name="Krishna Pawar" userId="b6099ba233bec3a9" providerId="LiveId" clId="{EB3F8AB4-FFFC-4972-A22B-DB26F9F1AAC1}" dt="2026-02-15T16:33:55.627" v="854" actId="255"/>
          <ac:spMkLst>
            <pc:docMk/>
            <pc:sldMk cId="2191274470" sldId="278"/>
            <ac:spMk id="6" creationId="{FFE99CB7-622A-78AD-D959-49218F61A4AE}"/>
          </ac:spMkLst>
        </pc:spChg>
        <pc:picChg chg="add mod">
          <ac:chgData name="Krishna Pawar" userId="b6099ba233bec3a9" providerId="LiveId" clId="{EB3F8AB4-FFFC-4972-A22B-DB26F9F1AAC1}" dt="2026-02-15T15:59:57.718" v="402" actId="14100"/>
          <ac:picMkLst>
            <pc:docMk/>
            <pc:sldMk cId="2191274470" sldId="278"/>
            <ac:picMk id="3" creationId="{5FF92DDF-3649-4287-569C-4C63A34EEB4A}"/>
          </ac:picMkLst>
        </pc:picChg>
      </pc:sldChg>
      <pc:sldChg chg="addSp modSp new mod">
        <pc:chgData name="Krishna Pawar" userId="b6099ba233bec3a9" providerId="LiveId" clId="{EB3F8AB4-FFFC-4972-A22B-DB26F9F1AAC1}" dt="2026-02-15T16:34:03.464" v="855" actId="255"/>
        <pc:sldMkLst>
          <pc:docMk/>
          <pc:sldMk cId="4131565380" sldId="279"/>
        </pc:sldMkLst>
        <pc:spChg chg="add mod">
          <ac:chgData name="Krishna Pawar" userId="b6099ba233bec3a9" providerId="LiveId" clId="{EB3F8AB4-FFFC-4972-A22B-DB26F9F1AAC1}" dt="2026-02-15T16:34:03.464" v="855" actId="255"/>
          <ac:spMkLst>
            <pc:docMk/>
            <pc:sldMk cId="4131565380" sldId="279"/>
            <ac:spMk id="4" creationId="{8BF2A7A6-9E8B-1945-48E7-7C9C117FB742}"/>
          </ac:spMkLst>
        </pc:spChg>
        <pc:spChg chg="add mod">
          <ac:chgData name="Krishna Pawar" userId="b6099ba233bec3a9" providerId="LiveId" clId="{EB3F8AB4-FFFC-4972-A22B-DB26F9F1AAC1}" dt="2026-02-15T16:13:46.172" v="486"/>
          <ac:spMkLst>
            <pc:docMk/>
            <pc:sldMk cId="4131565380" sldId="279"/>
            <ac:spMk id="5" creationId="{6205D686-191F-4612-27BD-F2BF5304472F}"/>
          </ac:spMkLst>
        </pc:spChg>
        <pc:picChg chg="add mod">
          <ac:chgData name="Krishna Pawar" userId="b6099ba233bec3a9" providerId="LiveId" clId="{EB3F8AB4-FFFC-4972-A22B-DB26F9F1AAC1}" dt="2026-02-15T16:13:02.299" v="468" actId="1076"/>
          <ac:picMkLst>
            <pc:docMk/>
            <pc:sldMk cId="4131565380" sldId="279"/>
            <ac:picMk id="3" creationId="{5D960D3A-13F3-8F1A-41E8-D4C2C6B8C283}"/>
          </ac:picMkLst>
        </pc:picChg>
      </pc:sldChg>
      <pc:sldChg chg="addSp modSp new mod">
        <pc:chgData name="Krishna Pawar" userId="b6099ba233bec3a9" providerId="LiveId" clId="{EB3F8AB4-FFFC-4972-A22B-DB26F9F1AAC1}" dt="2026-02-15T16:32:56.109" v="850" actId="1076"/>
        <pc:sldMkLst>
          <pc:docMk/>
          <pc:sldMk cId="2641275040" sldId="280"/>
        </pc:sldMkLst>
        <pc:picChg chg="add mod">
          <ac:chgData name="Krishna Pawar" userId="b6099ba233bec3a9" providerId="LiveId" clId="{EB3F8AB4-FFFC-4972-A22B-DB26F9F1AAC1}" dt="2026-02-15T16:31:39.478" v="845" actId="931"/>
          <ac:picMkLst>
            <pc:docMk/>
            <pc:sldMk cId="2641275040" sldId="280"/>
            <ac:picMk id="3" creationId="{53E3ED88-7FB4-062F-BD02-A89417041D6E}"/>
          </ac:picMkLst>
        </pc:picChg>
        <pc:picChg chg="add mod">
          <ac:chgData name="Krishna Pawar" userId="b6099ba233bec3a9" providerId="LiveId" clId="{EB3F8AB4-FFFC-4972-A22B-DB26F9F1AAC1}" dt="2026-02-15T16:32:56.109" v="850" actId="1076"/>
          <ac:picMkLst>
            <pc:docMk/>
            <pc:sldMk cId="2641275040" sldId="280"/>
            <ac:picMk id="5" creationId="{7F6E41BB-C376-0C8F-C694-47F26938EB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68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27086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Marketing Planning Assistant Agent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4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Low-Level Design Presentation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24A0283-A073-F545-E52F-385B68B481B6}"/>
              </a:ext>
            </a:extLst>
          </p:cNvPr>
          <p:cNvSpPr/>
          <p:nvPr/>
        </p:nvSpPr>
        <p:spPr>
          <a:xfrm>
            <a:off x="1152973" y="669951"/>
            <a:ext cx="6537246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Activity Diagram</a:t>
            </a:r>
            <a:endParaRPr lang="en-US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36495-494D-5100-CBD6-9B65EE58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03" y="1214305"/>
            <a:ext cx="7270594" cy="67534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4ADF88-8D5E-77E2-D218-609C8CEE1D03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672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56F08-8E4D-F6AB-6BEF-BE86AF47D9AD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9C511-3DCE-2C50-5D91-E79BEDDC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17" y="1371600"/>
            <a:ext cx="8374566" cy="6558426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D7E2CE1-A76A-6562-A629-8CD43BA96C1C}"/>
              </a:ext>
            </a:extLst>
          </p:cNvPr>
          <p:cNvSpPr/>
          <p:nvPr/>
        </p:nvSpPr>
        <p:spPr>
          <a:xfrm>
            <a:off x="1152973" y="669951"/>
            <a:ext cx="6537246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Sequence Diagram</a:t>
            </a:r>
            <a:endParaRPr lang="en-US" sz="3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92DDF-3649-4287-569C-4C63A34E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97" y="1951463"/>
            <a:ext cx="12945205" cy="5441795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FE99CB7-622A-78AD-D959-49218F61A4AE}"/>
              </a:ext>
            </a:extLst>
          </p:cNvPr>
          <p:cNvSpPr/>
          <p:nvPr/>
        </p:nvSpPr>
        <p:spPr>
          <a:xfrm>
            <a:off x="842597" y="669951"/>
            <a:ext cx="6537246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Component Diagram</a:t>
            </a:r>
            <a:endParaRPr lang="en-US" sz="3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E20C6D-F0B2-6593-9660-08206D21C62F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274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60D3A-13F3-8F1A-41E8-D4C2C6B8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9" y="1153624"/>
            <a:ext cx="6740768" cy="639127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8BF2A7A6-9E8B-1945-48E7-7C9C117FB742}"/>
              </a:ext>
            </a:extLst>
          </p:cNvPr>
          <p:cNvSpPr/>
          <p:nvPr/>
        </p:nvSpPr>
        <p:spPr>
          <a:xfrm>
            <a:off x="988850" y="609270"/>
            <a:ext cx="6537246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State Diagram</a:t>
            </a:r>
            <a:endParaRPr lang="en-US" sz="3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5D686-191F-4612-27BD-F2BF5304472F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56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719" y="388413"/>
            <a:ext cx="6553081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Design &amp; ER Diagram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09719" y="1476609"/>
            <a:ext cx="7924562" cy="246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system's data model uses interconnected entities for marketing plan generation.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09719" y="2082400"/>
            <a:ext cx="2177891" cy="34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Entities and Attributes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09719" y="2575079"/>
            <a:ext cx="7924562" cy="2005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Users: user_id, name, email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Sessions: session_id, user_id, start_time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Goals: goal_id, goal_text, timestamp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Plans: plan_id, goal_id, generated_at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Tasks: task_id, plan_id, task_name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Dependencies: dependency_id, task_id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 Validations: validation_id, tool_name, status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9719" y="4603634"/>
            <a:ext cx="7924562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Relationships</a:t>
            </a:r>
            <a:endParaRPr lang="en-US" sz="1500" b="1" dirty="0"/>
          </a:p>
        </p:txBody>
      </p:sp>
      <p:sp>
        <p:nvSpPr>
          <p:cNvPr id="8" name="Text 5"/>
          <p:cNvSpPr/>
          <p:nvPr/>
        </p:nvSpPr>
        <p:spPr>
          <a:xfrm>
            <a:off x="609719" y="5024246"/>
            <a:ext cx="7924562" cy="141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→ Sessions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 → Goals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 → Plan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→ Tasks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 → Dependencies</a:t>
            </a:r>
            <a:endParaRPr lang="en-US" sz="13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C1C439-1E30-21E8-CDBB-AE519021E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281" y="1205862"/>
            <a:ext cx="4714875" cy="66353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216667-0B21-2E40-339E-EC09696409DF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77" y="950833"/>
            <a:ext cx="90162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Agent Roles and Responsibilities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24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Marketing Planning Assistant Agent system comprises specialized agents, each critical to the autonomous planning process.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743444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Orchestrator Agent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233863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the entire planning process, from goal setting to scheduling.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743444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Agent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4233863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Verifies availability of tools, APIs, and data sources for tasks.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413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Dependency Agent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5903714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Maps inter-task relationships and optimizes execution order.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329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413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Scheduler Agent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5903714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time-bound schedules based on resources and dependencies.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C6AC13-B764-E85F-5BEA-14CCEA836A93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844868"/>
            <a:ext cx="10744081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 Handling &amp; Edge Case Management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689" y="1920835"/>
            <a:ext cx="1312902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mechanisms ensure system stability and reliability, even in unforeseen circumstances, maintaining continuous operation.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89" y="2482810"/>
            <a:ext cx="536258" cy="5362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689" y="3272552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Validation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0689" y="3729395"/>
            <a:ext cx="420731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Pre-processes and verifies user inputs and goals, ensuring data integrity and preventing invalid operations.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1485" y="2482810"/>
            <a:ext cx="536258" cy="5362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1485" y="3272552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Fallback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211485" y="3729395"/>
            <a:ext cx="420731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Implements alternative strategies or notifies users if critical resources or tools are unavailable.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2280" y="2482810"/>
            <a:ext cx="536258" cy="5362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2280" y="3272552"/>
            <a:ext cx="3110151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Dependency Resolution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72280" y="3729395"/>
            <a:ext cx="420731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and resolves circular dependencies or conflicts in task sequencing, preventing deadlocks.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689" y="5136594"/>
            <a:ext cx="536258" cy="53625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0689" y="5926336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Retries &amp; Rollbacks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50689" y="6383179"/>
            <a:ext cx="420731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retries failed tasks or initiates graceful rollbacks to maintain system consistency.</a:t>
            </a:r>
            <a:endParaRPr lang="en-US" sz="16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1485" y="5136594"/>
            <a:ext cx="536258" cy="53625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11485" y="5926336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Alerting &amp; Logging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5211485" y="6383179"/>
            <a:ext cx="420731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real-time alerts for critical failures and detailed logs for post-mortem analysis and debugging.</a:t>
            </a:r>
            <a:endParaRPr lang="en-US" sz="1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9C9E30-A86F-D206-1F44-80C5BA6C835A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684848"/>
            <a:ext cx="9022794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 and Roadmap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661" y="1698308"/>
            <a:ext cx="13193078" cy="626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strategic roadmap focuses on evolving the system's capabilities to deliver even more intelligent, adaptive, and integrated marketing planning solutions across different time horizons.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8661" y="5039082"/>
            <a:ext cx="13193078" cy="22860"/>
          </a:xfrm>
          <a:prstGeom prst="roundRect">
            <a:avLst>
              <a:gd name="adj" fmla="val 377270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3276124" y="4423172"/>
            <a:ext cx="22860" cy="615910"/>
          </a:xfrm>
          <a:prstGeom prst="roundRect">
            <a:avLst>
              <a:gd name="adj" fmla="val 377270"/>
            </a:avLst>
          </a:prstGeom>
          <a:solidFill>
            <a:srgbClr val="C0C1D7"/>
          </a:solidFill>
          <a:ln/>
        </p:spPr>
      </p:sp>
      <p:sp>
        <p:nvSpPr>
          <p:cNvPr id="6" name="Shape 4"/>
          <p:cNvSpPr/>
          <p:nvPr/>
        </p:nvSpPr>
        <p:spPr>
          <a:xfrm>
            <a:off x="3056572" y="4808101"/>
            <a:ext cx="461963" cy="46196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3606" y="4885075"/>
            <a:ext cx="307896" cy="30789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607344" y="2533412"/>
            <a:ext cx="336042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Short-Term Enhancements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23925" y="2965728"/>
            <a:ext cx="4727257" cy="9390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Refine user interface for intuitive goal definition and real-time plan visualisation, improving user adoption and experience.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61102" y="5039082"/>
            <a:ext cx="22860" cy="615910"/>
          </a:xfrm>
          <a:prstGeom prst="roundRect">
            <a:avLst>
              <a:gd name="adj" fmla="val 377270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5741551" y="4808101"/>
            <a:ext cx="461963" cy="46196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8584" y="4885075"/>
            <a:ext cx="307896" cy="30789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125992" y="5860375"/>
            <a:ext cx="369320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Medium-Term Enhancements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3608903" y="6292691"/>
            <a:ext cx="4727377" cy="1252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deeper analytics for campaign performance, ROI tracking, and predictive insights into market shifts and consumer behaviour.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8646200" y="4423172"/>
            <a:ext cx="22860" cy="615910"/>
          </a:xfrm>
          <a:prstGeom prst="roundRect">
            <a:avLst>
              <a:gd name="adj" fmla="val 377270"/>
            </a:avLst>
          </a:prstGeom>
          <a:solidFill>
            <a:srgbClr val="C0C1D7"/>
          </a:solidFill>
          <a:ln/>
        </p:spPr>
      </p:sp>
      <p:sp>
        <p:nvSpPr>
          <p:cNvPr id="16" name="Shape 12"/>
          <p:cNvSpPr/>
          <p:nvPr/>
        </p:nvSpPr>
        <p:spPr>
          <a:xfrm>
            <a:off x="8426648" y="4808101"/>
            <a:ext cx="461963" cy="46196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3682" y="4885075"/>
            <a:ext cx="307896" cy="30789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374255" y="2533412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Long-Term Vision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6294001" y="2965728"/>
            <a:ext cx="4727377" cy="1252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capabilities for fully autonomous campaign management, including adaptive strategy adjustment and self-optimisation based on real-time data.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11331297" y="5039082"/>
            <a:ext cx="22860" cy="615910"/>
          </a:xfrm>
          <a:prstGeom prst="roundRect">
            <a:avLst>
              <a:gd name="adj" fmla="val 377270"/>
            </a:avLst>
          </a:prstGeom>
          <a:solidFill>
            <a:srgbClr val="C0C1D7"/>
          </a:solidFill>
          <a:ln/>
        </p:spPr>
      </p:sp>
      <p:sp>
        <p:nvSpPr>
          <p:cNvPr id="21" name="Shape 16"/>
          <p:cNvSpPr/>
          <p:nvPr/>
        </p:nvSpPr>
        <p:spPr>
          <a:xfrm>
            <a:off x="11111746" y="4808101"/>
            <a:ext cx="461963" cy="46196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88779" y="4885075"/>
            <a:ext cx="307896" cy="307896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635252" y="5860375"/>
            <a:ext cx="341507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Technology Upgrades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8979098" y="6292691"/>
            <a:ext cx="4727377" cy="1252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Upgrade underlying LLM models and agent architecture, ensuring robust scalability, enhanced processing efficiency, and data security.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41D459-4381-ABFE-9388-145FEB73A239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5397"/>
            <a:ext cx="13042821" cy="1117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Empowering Your Marketing Future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24519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Marketing Planning Assistant Agent delivers a robust solution designed to transform your marketing operations and drive strategic success.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654147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04611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Efficiency &amp; Automation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4935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marketing operations, reduce manual effort, and accelerate plan execution for tangible time and cost savings.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654147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504611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Strategy &amp; Adaptation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34935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AI-driven insights to craft data-informed strategies, optimise resource allocation, and achieve superior campaign outcomes.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654147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504611"/>
            <a:ext cx="4004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Adaptive Growth &amp; Reliability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995029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 from a system that continuously monitors performance, adapts to market changes, and ensures operational stability with robust error handling.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70646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committed to continuous innovation, ensuring this platform remains at the forefront of marketing technology.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22E83D-D56B-D612-A14D-9CBA222A9644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752600"/>
            <a:ext cx="4967183" cy="58079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32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Introduction</a:t>
            </a:r>
            <a:endParaRPr lang="en-US" sz="44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3103C-290D-3F62-3656-47A65E8B64D5}"/>
              </a:ext>
            </a:extLst>
          </p:cNvPr>
          <p:cNvSpPr txBox="1"/>
          <p:nvPr/>
        </p:nvSpPr>
        <p:spPr>
          <a:xfrm>
            <a:off x="793790" y="2661727"/>
            <a:ext cx="69451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Marketing Planning Assistant Agent is an AI-driven application that helps users design structured marketing strategies through an interactive chat </a:t>
            </a:r>
            <a:r>
              <a:rPr lang="en-US" dirty="0" err="1"/>
              <a:t>interface.It</a:t>
            </a:r>
            <a:r>
              <a:rPr lang="en-US" dirty="0"/>
              <a:t> converts high-level goals into actionable plans using LLM-based reasoning, task decomposition, and workflow optimization.</a:t>
            </a:r>
          </a:p>
          <a:p>
            <a:r>
              <a:rPr lang="en-US" dirty="0"/>
              <a:t>The system integrates research capabilities, web scraping, and SQLite-based memory to deliver context-aware recommendations. This approach reduces manual planning effort, improves decision quality, and accelerates marketing </a:t>
            </a:r>
            <a:r>
              <a:rPr lang="en-US" dirty="0" err="1"/>
              <a:t>execution.The</a:t>
            </a:r>
            <a:r>
              <a:rPr lang="en-US" dirty="0"/>
              <a:t> project highlights core agentic AI concepts such as autonomous planning, tool integration, and adaptive response generation.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3A927F-B674-7E45-C0E1-82FA63881683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84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Capabilities Demonstrated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38049"/>
            <a:ext cx="3090505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672483"/>
            <a:ext cx="26216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Autonomous Decomposition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517231"/>
            <a:ext cx="26216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Breaks high-level goals into granular tasks automatically.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3438049"/>
            <a:ext cx="3090624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45543" y="3672483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Validation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45543" y="4517231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Verifies availability of data, APIs, and resources.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438049"/>
            <a:ext cx="3090624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3672483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Dependency Management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2982" y="4517231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task dependencies for optimal execution.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3438049"/>
            <a:ext cx="3090624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80420" y="3672483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Optimisation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80420" y="4517231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Adapts task sequences in real-time to changing conditions.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EE4430-2466-3B07-074A-05D1E7AFDD33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6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3362682"/>
            <a:ext cx="286404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27829" y="3961686"/>
            <a:ext cx="1317474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struggles to translate strategy into executable plans efficiently. Manual planning is slow, error-prone, and ignores resource limits.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27829" y="4423767"/>
            <a:ext cx="13174742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Objectives: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727829" y="5115878"/>
            <a:ext cx="3173135" cy="2137767"/>
          </a:xfrm>
          <a:prstGeom prst="roundRect">
            <a:avLst>
              <a:gd name="adj" fmla="val 5133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727829" y="5093018"/>
            <a:ext cx="3173135" cy="91440"/>
          </a:xfrm>
          <a:prstGeom prst="roundRect">
            <a:avLst>
              <a:gd name="adj" fmla="val 87701"/>
            </a:avLst>
          </a:prstGeom>
          <a:solidFill>
            <a:srgbClr val="4950BC"/>
          </a:solidFill>
          <a:ln/>
        </p:spPr>
      </p:sp>
      <p:sp>
        <p:nvSpPr>
          <p:cNvPr id="8" name="Shape 5"/>
          <p:cNvSpPr/>
          <p:nvPr/>
        </p:nvSpPr>
        <p:spPr>
          <a:xfrm>
            <a:off x="2027932" y="4829532"/>
            <a:ext cx="572810" cy="572810"/>
          </a:xfrm>
          <a:prstGeom prst="roundRect">
            <a:avLst>
              <a:gd name="adj" fmla="val 159634"/>
            </a:avLst>
          </a:prstGeom>
          <a:solidFill>
            <a:srgbClr val="4950BC"/>
          </a:solidFill>
          <a:ln/>
        </p:spPr>
      </p:sp>
      <p:sp>
        <p:nvSpPr>
          <p:cNvPr id="9" name="Text 6"/>
          <p:cNvSpPr/>
          <p:nvPr/>
        </p:nvSpPr>
        <p:spPr>
          <a:xfrm>
            <a:off x="2199739" y="4972764"/>
            <a:ext cx="229076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941546" y="5593199"/>
            <a:ext cx="274570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Engineer Autonomous Reasoning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941546" y="5914549"/>
            <a:ext cx="2745700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Planner Agent for autonomous goal decomposition and task execution.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4061579" y="5115878"/>
            <a:ext cx="3173254" cy="2137767"/>
          </a:xfrm>
          <a:prstGeom prst="roundRect">
            <a:avLst>
              <a:gd name="adj" fmla="val 5133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4061579" y="5093018"/>
            <a:ext cx="3173254" cy="91440"/>
          </a:xfrm>
          <a:prstGeom prst="roundRect">
            <a:avLst>
              <a:gd name="adj" fmla="val 87701"/>
            </a:avLst>
          </a:prstGeom>
          <a:solidFill>
            <a:srgbClr val="4950BC"/>
          </a:solidFill>
          <a:ln/>
        </p:spPr>
      </p:sp>
      <p:sp>
        <p:nvSpPr>
          <p:cNvPr id="14" name="Shape 11"/>
          <p:cNvSpPr/>
          <p:nvPr/>
        </p:nvSpPr>
        <p:spPr>
          <a:xfrm>
            <a:off x="5361801" y="4829532"/>
            <a:ext cx="572810" cy="572810"/>
          </a:xfrm>
          <a:prstGeom prst="roundRect">
            <a:avLst>
              <a:gd name="adj" fmla="val 159634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5533608" y="4972764"/>
            <a:ext cx="229076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275296" y="5593199"/>
            <a:ext cx="2745819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Resources Upfront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275296" y="5914549"/>
            <a:ext cx="2745819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data sources, APIs, and computational resources before execution.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7395448" y="5115878"/>
            <a:ext cx="3173254" cy="2137767"/>
          </a:xfrm>
          <a:prstGeom prst="roundRect">
            <a:avLst>
              <a:gd name="adj" fmla="val 5133"/>
            </a:avLst>
          </a:prstGeom>
          <a:solidFill>
            <a:srgbClr val="FFFFFF"/>
          </a:solidFill>
          <a:ln/>
        </p:spPr>
      </p:sp>
      <p:sp>
        <p:nvSpPr>
          <p:cNvPr id="19" name="Shape 16"/>
          <p:cNvSpPr/>
          <p:nvPr/>
        </p:nvSpPr>
        <p:spPr>
          <a:xfrm>
            <a:off x="7395448" y="5093018"/>
            <a:ext cx="3173254" cy="91440"/>
          </a:xfrm>
          <a:prstGeom prst="roundRect">
            <a:avLst>
              <a:gd name="adj" fmla="val 87701"/>
            </a:avLst>
          </a:prstGeom>
          <a:solidFill>
            <a:srgbClr val="4950BC"/>
          </a:solidFill>
          <a:ln/>
        </p:spPr>
      </p:sp>
      <p:sp>
        <p:nvSpPr>
          <p:cNvPr id="20" name="Shape 17"/>
          <p:cNvSpPr/>
          <p:nvPr/>
        </p:nvSpPr>
        <p:spPr>
          <a:xfrm>
            <a:off x="8695670" y="4829532"/>
            <a:ext cx="572810" cy="572810"/>
          </a:xfrm>
          <a:prstGeom prst="roundRect">
            <a:avLst>
              <a:gd name="adj" fmla="val 159634"/>
            </a:avLst>
          </a:prstGeom>
          <a:solidFill>
            <a:srgbClr val="4950BC"/>
          </a:solidFill>
          <a:ln/>
        </p:spPr>
      </p:sp>
      <p:sp>
        <p:nvSpPr>
          <p:cNvPr id="21" name="Text 18"/>
          <p:cNvSpPr/>
          <p:nvPr/>
        </p:nvSpPr>
        <p:spPr>
          <a:xfrm>
            <a:off x="8867477" y="4972764"/>
            <a:ext cx="229076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7609165" y="5593199"/>
            <a:ext cx="2745819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Dependency Sequencing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7609165" y="5914549"/>
            <a:ext cx="2745819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task dependencies for optimal execution sequencing.</a:t>
            </a:r>
            <a:endParaRPr lang="en-US" sz="1500" dirty="0"/>
          </a:p>
        </p:txBody>
      </p:sp>
      <p:sp>
        <p:nvSpPr>
          <p:cNvPr id="24" name="Shape 21"/>
          <p:cNvSpPr/>
          <p:nvPr/>
        </p:nvSpPr>
        <p:spPr>
          <a:xfrm>
            <a:off x="10729317" y="5115878"/>
            <a:ext cx="3173254" cy="2137767"/>
          </a:xfrm>
          <a:prstGeom prst="roundRect">
            <a:avLst>
              <a:gd name="adj" fmla="val 5133"/>
            </a:avLst>
          </a:prstGeom>
          <a:solidFill>
            <a:srgbClr val="FFFFFF"/>
          </a:solidFill>
          <a:ln/>
        </p:spPr>
      </p:sp>
      <p:sp>
        <p:nvSpPr>
          <p:cNvPr id="25" name="Shape 22"/>
          <p:cNvSpPr/>
          <p:nvPr/>
        </p:nvSpPr>
        <p:spPr>
          <a:xfrm>
            <a:off x="10729317" y="5093018"/>
            <a:ext cx="3173254" cy="91440"/>
          </a:xfrm>
          <a:prstGeom prst="roundRect">
            <a:avLst>
              <a:gd name="adj" fmla="val 87701"/>
            </a:avLst>
          </a:prstGeom>
          <a:solidFill>
            <a:srgbClr val="4950BC"/>
          </a:solidFill>
          <a:ln/>
        </p:spPr>
      </p:sp>
      <p:sp>
        <p:nvSpPr>
          <p:cNvPr id="26" name="Shape 23"/>
          <p:cNvSpPr/>
          <p:nvPr/>
        </p:nvSpPr>
        <p:spPr>
          <a:xfrm>
            <a:off x="12029539" y="4829532"/>
            <a:ext cx="572810" cy="572810"/>
          </a:xfrm>
          <a:prstGeom prst="roundRect">
            <a:avLst>
              <a:gd name="adj" fmla="val 159634"/>
            </a:avLst>
          </a:prstGeom>
          <a:solidFill>
            <a:srgbClr val="4950BC"/>
          </a:solidFill>
          <a:ln/>
        </p:spPr>
      </p:sp>
      <p:sp>
        <p:nvSpPr>
          <p:cNvPr id="27" name="Text 24"/>
          <p:cNvSpPr/>
          <p:nvPr/>
        </p:nvSpPr>
        <p:spPr>
          <a:xfrm>
            <a:off x="12201346" y="4972764"/>
            <a:ext cx="229076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00" dirty="0"/>
          </a:p>
        </p:txBody>
      </p:sp>
      <p:sp>
        <p:nvSpPr>
          <p:cNvPr id="28" name="Text 25"/>
          <p:cNvSpPr/>
          <p:nvPr/>
        </p:nvSpPr>
        <p:spPr>
          <a:xfrm>
            <a:off x="10943034" y="5593199"/>
            <a:ext cx="2745819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Optimized Schedules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10943034" y="5914549"/>
            <a:ext cx="2745819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dynamic schedules, adapting to resources and conditions.</a:t>
            </a:r>
            <a:endParaRPr lang="en-US" sz="15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F69CDF-5955-2C17-C35C-29D3167E5CFD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65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Benefits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63403"/>
            <a:ext cx="883920" cy="883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1197" y="2463403"/>
            <a:ext cx="18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Accelerated Planning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61197" y="3308152"/>
            <a:ext cx="1880592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planning time from hours to minutes. Achieves this through automated task decomposition and scheduling.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463403"/>
            <a:ext cx="883920" cy="8839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2685" y="2463403"/>
            <a:ext cx="188071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Optimized Resource Utilization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92685" y="3662482"/>
            <a:ext cx="1880711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Validates resource availability upfront, preventing failures. Maximizes infrastructure efficiency.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463403"/>
            <a:ext cx="883920" cy="8839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24292" y="2463403"/>
            <a:ext cx="188071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Dependency Resolution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624292" y="3308152"/>
            <a:ext cx="188071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identifies and sequences tasks. This eliminates execution conflicts for smoother operations.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463403"/>
            <a:ext cx="883920" cy="8839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955899" y="2463403"/>
            <a:ext cx="188071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Intelligence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955899" y="3308152"/>
            <a:ext cx="188071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Adapts to complex marketing objectives. Maintains high execution quality and reliability.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9D44D7-A234-B863-6291-288F2029F470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121" y="610672"/>
            <a:ext cx="5551527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Overview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09" y="1875115"/>
            <a:ext cx="5847517" cy="55160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48342" y="5620551"/>
            <a:ext cx="1856333" cy="58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Objectives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946173" y="2927785"/>
            <a:ext cx="1856333" cy="873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Autonomous Planning &amp; Optimization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426677" y="5620551"/>
            <a:ext cx="1856333" cy="58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Actionable Plans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93687" y="1826181"/>
            <a:ext cx="6267212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diagram outlines the Marketing Planning Assistant Agent's core process: from strategic objectives, through autonomous planning, to actionable execution plans. It ensures alignment with overall marketing goals.</a:t>
            </a:r>
            <a:endParaRPr lang="en-US" sz="1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2D764-59DD-9248-145B-FC12C3331F9D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84692" y="1409343"/>
            <a:ext cx="5776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Components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501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05188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579495"/>
            <a:ext cx="3096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Goal Ingestion Module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06991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Ingests and parses marketing goals.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30501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405188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579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Reasoning Engine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406991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Decomposes goals into actionable tasks.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30501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405188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579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Validator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406991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Verifies availability of data sources and resources.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1925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547598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721906"/>
            <a:ext cx="3033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Dependency Resolver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21232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task relationships and identifies prerequisites.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1925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547598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72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Schedule Generator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21232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execution schedules with timing and resources.</a:t>
            </a:r>
            <a:endParaRPr lang="en-US" sz="17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EE683A-8FEF-326A-9841-771A7809C45A}"/>
              </a:ext>
            </a:extLst>
          </p:cNvPr>
          <p:cNvSpPr/>
          <p:nvPr/>
        </p:nvSpPr>
        <p:spPr>
          <a:xfrm>
            <a:off x="12528832" y="7745456"/>
            <a:ext cx="1996060" cy="339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3ED88-7FB4-062F-BD02-A8941704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6E41BB-C376-0C8F-C694-47F26938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2242" y="7795994"/>
            <a:ext cx="2368158" cy="43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75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4892F-F9AD-A914-D161-F05030E2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93" y="2141887"/>
            <a:ext cx="11765214" cy="5211918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3127E469-147E-CD8B-29AA-476A5CCB9F4A}"/>
              </a:ext>
            </a:extLst>
          </p:cNvPr>
          <p:cNvSpPr/>
          <p:nvPr/>
        </p:nvSpPr>
        <p:spPr>
          <a:xfrm>
            <a:off x="1152973" y="669951"/>
            <a:ext cx="6537246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Class Diagram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625828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947</Words>
  <Application>Microsoft Office PowerPoint</Application>
  <PresentationFormat>Custom</PresentationFormat>
  <Paragraphs>134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Inter</vt:lpstr>
      <vt:lpstr>Inter Bold</vt:lpstr>
      <vt:lpstr>Inter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Krishna Pawar</cp:lastModifiedBy>
  <cp:revision>2</cp:revision>
  <dcterms:created xsi:type="dcterms:W3CDTF">2026-02-14T14:01:53Z</dcterms:created>
  <dcterms:modified xsi:type="dcterms:W3CDTF">2026-02-15T16:34:14Z</dcterms:modified>
</cp:coreProperties>
</file>